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  <p:sldMasterId id="2147483666" r:id="rId2"/>
    <p:sldMasterId id="2147483688" r:id="rId3"/>
    <p:sldMasterId id="2147483700" r:id="rId4"/>
    <p:sldMasterId id="2147483712" r:id="rId5"/>
    <p:sldMasterId id="2147483724" r:id="rId6"/>
  </p:sldMasterIdLst>
  <p:notesMasterIdLst>
    <p:notesMasterId r:id="rId19"/>
  </p:notesMasterIdLst>
  <p:handoutMasterIdLst>
    <p:handoutMasterId r:id="rId20"/>
  </p:handoutMasterIdLst>
  <p:sldIdLst>
    <p:sldId id="256" r:id="rId7"/>
    <p:sldId id="360" r:id="rId8"/>
    <p:sldId id="350" r:id="rId9"/>
    <p:sldId id="352" r:id="rId10"/>
    <p:sldId id="351" r:id="rId11"/>
    <p:sldId id="354" r:id="rId12"/>
    <p:sldId id="355" r:id="rId13"/>
    <p:sldId id="356" r:id="rId14"/>
    <p:sldId id="357" r:id="rId15"/>
    <p:sldId id="353" r:id="rId16"/>
    <p:sldId id="358" r:id="rId17"/>
    <p:sldId id="359" r:id="rId18"/>
  </p:sldIdLst>
  <p:sldSz cx="9144000" cy="6858000" type="screen4x3"/>
  <p:notesSz cx="7077075" cy="9383713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sco Systems, Inc." initials="" lastIdx="2" clrIdx="0"/>
  <p:cmAuthor id="1" name=" 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67A4"/>
    <a:srgbClr val="678DC5"/>
    <a:srgbClr val="83A2CF"/>
    <a:srgbClr val="EFB525"/>
    <a:srgbClr val="AA78C6"/>
    <a:srgbClr val="808080"/>
    <a:srgbClr val="B2B2B2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223" autoAdjust="0"/>
  </p:normalViewPr>
  <p:slideViewPr>
    <p:cSldViewPr snapToObjects="1">
      <p:cViewPr varScale="1">
        <p:scale>
          <a:sx n="97" d="100"/>
          <a:sy n="97" d="100"/>
        </p:scale>
        <p:origin x="19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804" y="102"/>
      </p:cViewPr>
      <p:guideLst>
        <p:guide orient="horz" pos="2956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155736" y="9068780"/>
            <a:ext cx="67640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510" tIns="46255" rIns="92510" bIns="4625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89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6309644" y="8689576"/>
            <a:ext cx="454359" cy="21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510" tIns="46255" rIns="92510" bIns="46255" anchor="ctr"/>
          <a:lstStyle/>
          <a:p>
            <a:endParaRPr lang="en-US"/>
          </a:p>
        </p:txBody>
      </p:sp>
      <p:sp>
        <p:nvSpPr>
          <p:cNvPr id="183306" name="Line 10"/>
          <p:cNvSpPr>
            <a:spLocks noChangeShapeType="1"/>
          </p:cNvSpPr>
          <p:nvPr/>
        </p:nvSpPr>
        <p:spPr bwMode="auto">
          <a:xfrm>
            <a:off x="154129" y="8882391"/>
            <a:ext cx="671583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510" tIns="46255" rIns="92510" bIns="46255" anchor="ctr"/>
          <a:lstStyle/>
          <a:p>
            <a:endParaRPr lang="en-US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85330" y="8761883"/>
            <a:ext cx="822020" cy="290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81" tIns="0" rIns="18981" bIns="0" numCol="1" anchor="b" anchorCtr="0" compatLnSpc="1">
            <a:prstTxWarp prst="textNoShape">
              <a:avLst/>
            </a:prstTxWarp>
          </a:bodyPr>
          <a:lstStyle>
            <a:lvl1pPr algn="r" defTabSz="910644">
              <a:lnSpc>
                <a:spcPct val="100000"/>
              </a:lnSpc>
              <a:defRPr sz="800"/>
            </a:lvl1pPr>
          </a:lstStyle>
          <a:p>
            <a:fld id="{2D35A2EA-8B5B-4C13-B7B4-FC67B4E06BE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3308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247650"/>
            <a:ext cx="5367337" cy="40274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800" y="4418701"/>
            <a:ext cx="6179597" cy="429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87" tIns="50615" rIns="96487" bIns="50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901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050" kern="1200">
        <a:solidFill>
          <a:schemeClr val="tx1"/>
        </a:solidFill>
        <a:latin typeface="Arial" charset="0"/>
        <a:ea typeface="+mn-ea"/>
        <a:cs typeface="+mn-cs"/>
      </a:defRPr>
    </a:lvl1pPr>
    <a:lvl2pPr marL="482600" indent="-120650" algn="l" defTabSz="1020763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050" kern="1200">
        <a:solidFill>
          <a:schemeClr val="tx1"/>
        </a:solidFill>
        <a:latin typeface="Arial" charset="0"/>
        <a:ea typeface="+mn-ea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050" kern="1200">
        <a:solidFill>
          <a:schemeClr val="tx1"/>
        </a:solidFill>
        <a:latin typeface="Arial" charset="0"/>
        <a:ea typeface="+mn-ea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050" kern="1200">
        <a:solidFill>
          <a:schemeClr val="tx1"/>
        </a:solidFill>
        <a:latin typeface="Arial" charset="0"/>
        <a:ea typeface="+mn-ea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05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614B7-664D-438E-AB69-2F44FB3C9DD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3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version may be updated since this slide presentation was created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5A2EA-8B5B-4C13-B7B4-FC67B4E06BE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0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4817104"/>
          </a:xfrm>
          <a:prstGeom prst="rect">
            <a:avLst/>
          </a:prstGeom>
        </p:spPr>
      </p:pic>
      <p:sp>
        <p:nvSpPr>
          <p:cNvPr id="874502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62C1B5F-7C07-4565-BC0C-4D2E83DA3167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sp>
        <p:nvSpPr>
          <p:cNvPr id="874519" name="Rectangle 23"/>
          <p:cNvSpPr>
            <a:spLocks noGrp="1" noChangeArrowheads="1"/>
          </p:cNvSpPr>
          <p:nvPr>
            <p:ph type="ctrTitle" hasCustomPrompt="1"/>
          </p:nvPr>
        </p:nvSpPr>
        <p:spPr bwMode="white">
          <a:xfrm>
            <a:off x="193675" y="1905000"/>
            <a:ext cx="8402638" cy="1666875"/>
          </a:xfrm>
          <a:ln/>
        </p:spPr>
        <p:txBody>
          <a:bodyPr anchor="ctr"/>
          <a:lstStyle>
            <a:lvl1pPr algn="r">
              <a:defRPr sz="24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&lt;Topic&gt;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ADMN410: Management Information Systems</a:t>
            </a:r>
            <a:endParaRPr lang="en-US" dirty="0"/>
          </a:p>
        </p:txBody>
      </p:sp>
      <p:sp>
        <p:nvSpPr>
          <p:cNvPr id="874520" name="Rectangle 24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020618"/>
            <a:ext cx="6940550" cy="419100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762000"/>
            <a:ext cx="2105025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6267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12651"/>
            <a:ext cx="9144000" cy="3904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4523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6100"/>
            <a:ext cx="914558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4502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62C1B5F-7C07-4565-BC0C-4D2E83DA3167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sp>
        <p:nvSpPr>
          <p:cNvPr id="874519" name="Rectangle 23"/>
          <p:cNvSpPr>
            <a:spLocks noGrp="1" noChangeArrowheads="1"/>
          </p:cNvSpPr>
          <p:nvPr>
            <p:ph type="ctrTitle"/>
          </p:nvPr>
        </p:nvSpPr>
        <p:spPr bwMode="white">
          <a:xfrm>
            <a:off x="193675" y="1905000"/>
            <a:ext cx="8402638" cy="1666875"/>
          </a:xfrm>
          <a:ln/>
        </p:spPr>
        <p:txBody>
          <a:bodyPr anchor="ctr"/>
          <a:lstStyle>
            <a:lvl1pPr algn="r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74520" name="Rectangle 24"/>
          <p:cNvSpPr>
            <a:spLocks noGrp="1" noChangeArrowheads="1"/>
          </p:cNvSpPr>
          <p:nvPr>
            <p:ph type="subTitle" idx="1"/>
          </p:nvPr>
        </p:nvSpPr>
        <p:spPr>
          <a:xfrm>
            <a:off x="650875" y="4733925"/>
            <a:ext cx="6940550" cy="419100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874522" name="Picture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558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1676400"/>
            <a:ext cx="3995737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3775" y="1676400"/>
            <a:ext cx="399732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762000"/>
            <a:ext cx="2105025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6267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1676400"/>
            <a:ext cx="3995737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3775" y="1676400"/>
            <a:ext cx="399732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4523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6100"/>
            <a:ext cx="914558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4502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62C1B5F-7C07-4565-BC0C-4D2E83DA3167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sp>
        <p:nvSpPr>
          <p:cNvPr id="874519" name="Rectangle 23"/>
          <p:cNvSpPr>
            <a:spLocks noGrp="1" noChangeArrowheads="1"/>
          </p:cNvSpPr>
          <p:nvPr>
            <p:ph type="ctrTitle"/>
          </p:nvPr>
        </p:nvSpPr>
        <p:spPr bwMode="white">
          <a:xfrm>
            <a:off x="193675" y="1905000"/>
            <a:ext cx="8402638" cy="1666875"/>
          </a:xfrm>
          <a:ln/>
        </p:spPr>
        <p:txBody>
          <a:bodyPr anchor="ctr"/>
          <a:lstStyle>
            <a:lvl1pPr algn="r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74520" name="Rectangle 24"/>
          <p:cNvSpPr>
            <a:spLocks noGrp="1" noChangeArrowheads="1"/>
          </p:cNvSpPr>
          <p:nvPr>
            <p:ph type="subTitle" idx="1"/>
          </p:nvPr>
        </p:nvSpPr>
        <p:spPr>
          <a:xfrm>
            <a:off x="650875" y="4733925"/>
            <a:ext cx="6940550" cy="419100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874522" name="Picture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558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1676400"/>
            <a:ext cx="3995737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3775" y="1676400"/>
            <a:ext cx="399732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762000"/>
            <a:ext cx="2105025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6267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57200"/>
            <a:ext cx="8420100" cy="450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Slide Title</a:t>
            </a:r>
          </a:p>
        </p:txBody>
      </p:sp>
      <p:sp>
        <p:nvSpPr>
          <p:cNvPr id="87348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8267700" cy="5257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   Second Level</a:t>
            </a:r>
          </a:p>
          <a:p>
            <a:pPr lvl="2"/>
            <a:r>
              <a:rPr lang="en-US" dirty="0" smtClean="0"/>
              <a:t>  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73484" name="Picture 1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483350"/>
            <a:ext cx="91455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3480" name="Rectangle 8"/>
          <p:cNvSpPr>
            <a:spLocks noChangeArrowheads="1"/>
          </p:cNvSpPr>
          <p:nvPr/>
        </p:nvSpPr>
        <p:spPr bwMode="auto">
          <a:xfrm>
            <a:off x="8437563" y="6510338"/>
            <a:ext cx="630237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defTabSz="814388" eaLnBrk="1" hangingPunct="1"/>
            <a:fld id="{178334ED-7288-48CB-950F-AA7B1826D7CC}" type="slidenum">
              <a:rPr lang="en-US" sz="1400" b="1">
                <a:solidFill>
                  <a:schemeClr val="bg1"/>
                </a:solidFill>
              </a:rPr>
              <a:pPr algn="r" defTabSz="814388" eaLnBrk="1" hangingPunct="1"/>
              <a:t>‹#›</a:t>
            </a:fld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873487" name="Rectangle 15"/>
          <p:cNvSpPr>
            <a:spLocks noChangeArrowheads="1"/>
          </p:cNvSpPr>
          <p:nvPr/>
        </p:nvSpPr>
        <p:spPr bwMode="auto">
          <a:xfrm>
            <a:off x="76200" y="6537325"/>
            <a:ext cx="4075577" cy="276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>
            <a:spAutoFit/>
          </a:bodyPr>
          <a:lstStyle/>
          <a:p>
            <a:pPr defTabSz="814388"/>
            <a:r>
              <a:rPr lang="en-US" sz="1400" b="1" dirty="0" smtClean="0">
                <a:solidFill>
                  <a:schemeClr val="bg1"/>
                </a:solidFill>
              </a:rPr>
              <a:t>ADMN 410: Management Information Systems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2" name="Picture 1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588" y="0"/>
            <a:ext cx="91455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3607" y="-9476"/>
            <a:ext cx="9157607" cy="3904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6"/>
          </a:solidFill>
          <a:latin typeface="+mj-lt"/>
          <a:ea typeface="+mj-ea"/>
          <a:cs typeface="+mj-cs"/>
        </a:defRPr>
      </a:lvl1pPr>
      <a:lvl2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236538" indent="-236538" algn="l" defTabSz="814388" rtl="0" eaLnBrk="0" fontAlgn="base" hangingPunct="0">
        <a:spcBef>
          <a:spcPct val="25000"/>
        </a:spcBef>
        <a:spcAft>
          <a:spcPct val="0"/>
        </a:spcAft>
        <a:buClr>
          <a:srgbClr val="3E67A4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4675" algn="l" defTabSz="814388" rtl="0" eaLnBrk="0" fontAlgn="base" hangingPunct="0">
        <a:spcBef>
          <a:spcPct val="25000"/>
        </a:spcBef>
        <a:spcAft>
          <a:spcPct val="0"/>
        </a:spcAft>
        <a:buSzPct val="80000"/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914400" algn="l" defTabSz="814388" rtl="0" eaLnBrk="0" fontAlgn="base" hangingPunct="0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3pPr>
      <a:lvl4pPr marL="1254125" algn="l" defTabSz="814388" rtl="0" eaLnBrk="0" fontAlgn="base" hangingPunct="0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4pPr>
      <a:lvl5pPr marL="1604963" algn="l" defTabSz="814388" rtl="0" eaLnBrk="0" fontAlgn="base" hangingPunct="0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5pPr>
      <a:lvl6pPr marL="2062163" algn="l" defTabSz="814388" rtl="0" eaLnBrk="0" fontAlgn="base" hangingPunct="0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6pPr>
      <a:lvl7pPr marL="2519363" algn="l" defTabSz="814388" rtl="0" eaLnBrk="0" fontAlgn="base" hangingPunct="0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7pPr>
      <a:lvl8pPr marL="2976563" algn="l" defTabSz="814388" rtl="0" eaLnBrk="0" fontAlgn="base" hangingPunct="0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8pPr>
      <a:lvl9pPr marL="3433763" algn="l" defTabSz="814388" rtl="0" eaLnBrk="0" fontAlgn="base" hangingPunct="0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6557" name="Picture 1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6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97175" y="1835150"/>
            <a:ext cx="35512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&lt;Filler</a:t>
            </a:r>
          </a:p>
        </p:txBody>
      </p:sp>
      <p:pic>
        <p:nvPicPr>
          <p:cNvPr id="876556" name="Picture 12"/>
          <p:cNvPicPr>
            <a:picLocks noChangeAspect="1" noChangeArrowheads="1"/>
          </p:cNvPicPr>
          <p:nvPr/>
        </p:nvPicPr>
        <p:blipFill>
          <a:blip r:embed="rId14"/>
          <a:srcRect l="43707"/>
          <a:stretch>
            <a:fillRect/>
          </a:stretch>
        </p:blipFill>
        <p:spPr bwMode="auto">
          <a:xfrm>
            <a:off x="-1588" y="6311900"/>
            <a:ext cx="5148263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+mj-lt"/>
          <a:ea typeface="+mj-ea"/>
          <a:cs typeface="+mj-cs"/>
        </a:defRPr>
      </a:lvl1pPr>
      <a:lvl2pPr algn="ctr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2pPr>
      <a:lvl3pPr algn="ctr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3pPr>
      <a:lvl4pPr algn="ctr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4pPr>
      <a:lvl5pPr algn="ctr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5pPr>
      <a:lvl6pPr marL="457200" algn="ctr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6pPr>
      <a:lvl7pPr marL="914400" algn="ctr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7pPr>
      <a:lvl8pPr marL="1371600" algn="ctr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8pPr>
      <a:lvl9pPr marL="1828800" algn="ctr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9pPr>
    </p:titleStyle>
    <p:bodyStyle>
      <a:lvl1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2"/>
          </a:solidFill>
          <a:latin typeface="+mn-lt"/>
          <a:ea typeface="+mn-ea"/>
          <a:cs typeface="+mn-cs"/>
        </a:defRPr>
      </a:lvl1pPr>
      <a:lvl2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2pPr>
      <a:lvl3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3pPr>
      <a:lvl4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4pPr>
      <a:lvl5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5pPr>
      <a:lvl6pPr marL="4572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6pPr>
      <a:lvl7pPr marL="9144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7pPr>
      <a:lvl8pPr marL="13716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8pPr>
      <a:lvl9pPr marL="18288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201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87348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1676400"/>
            <a:ext cx="8145462" cy="464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  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873483" name="Picture 1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3484" name="Picture 1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483350"/>
            <a:ext cx="91455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3480" name="Rectangle 8"/>
          <p:cNvSpPr>
            <a:spLocks noChangeArrowheads="1"/>
          </p:cNvSpPr>
          <p:nvPr/>
        </p:nvSpPr>
        <p:spPr bwMode="auto">
          <a:xfrm>
            <a:off x="8437563" y="6510338"/>
            <a:ext cx="630237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defTabSz="814388" eaLnBrk="1" hangingPunct="1"/>
            <a:fld id="{178334ED-7288-48CB-950F-AA7B1826D7CC}" type="slidenum">
              <a:rPr lang="en-US" sz="1400" b="1">
                <a:solidFill>
                  <a:schemeClr val="bg1"/>
                </a:solidFill>
              </a:rPr>
              <a:pPr algn="r" defTabSz="814388" eaLnBrk="1" hangingPunct="1"/>
              <a:t>‹#›</a:t>
            </a:fld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873487" name="Rectangle 15"/>
          <p:cNvSpPr>
            <a:spLocks noChangeArrowheads="1"/>
          </p:cNvSpPr>
          <p:nvPr/>
        </p:nvSpPr>
        <p:spPr bwMode="auto">
          <a:xfrm>
            <a:off x="76200" y="6537325"/>
            <a:ext cx="39878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>
            <a:spAutoFit/>
          </a:bodyPr>
          <a:lstStyle/>
          <a:p>
            <a:pPr defTabSz="814388"/>
            <a:r>
              <a:rPr lang="en-US" sz="1400" b="1">
                <a:solidFill>
                  <a:schemeClr val="bg1"/>
                </a:solidFill>
              </a:rPr>
              <a:t>ADMN410: Management Information Systems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236538" indent="-236538" algn="l" defTabSz="814388" rtl="0" eaLnBrk="1" fontAlgn="base" hangingPunct="1">
        <a:spcBef>
          <a:spcPct val="25000"/>
        </a:spcBef>
        <a:spcAft>
          <a:spcPct val="0"/>
        </a:spcAft>
        <a:buClr>
          <a:srgbClr val="3E67A4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4675" algn="l" defTabSz="814388" rtl="0" eaLnBrk="1" fontAlgn="base" hangingPunct="1">
        <a:spcBef>
          <a:spcPct val="25000"/>
        </a:spcBef>
        <a:spcAft>
          <a:spcPct val="0"/>
        </a:spcAft>
        <a:buSzPct val="80000"/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914400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3pPr>
      <a:lvl4pPr marL="1254125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4pPr>
      <a:lvl5pPr marL="16049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5pPr>
      <a:lvl6pPr marL="20621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6557" name="Picture 1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6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97175" y="1835150"/>
            <a:ext cx="35512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&lt;Filler</a:t>
            </a:r>
          </a:p>
        </p:txBody>
      </p:sp>
      <p:pic>
        <p:nvPicPr>
          <p:cNvPr id="876555" name="Picture 11"/>
          <p:cNvPicPr>
            <a:picLocks noChangeAspect="1" noChangeArrowheads="1"/>
          </p:cNvPicPr>
          <p:nvPr/>
        </p:nvPicPr>
        <p:blipFill>
          <a:blip r:embed="rId14"/>
          <a:srcRect r="55702"/>
          <a:stretch>
            <a:fillRect/>
          </a:stretch>
        </p:blipFill>
        <p:spPr bwMode="auto">
          <a:xfrm>
            <a:off x="5092700" y="6311900"/>
            <a:ext cx="40513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6556" name="Picture 12"/>
          <p:cNvPicPr>
            <a:picLocks noChangeAspect="1" noChangeArrowheads="1"/>
          </p:cNvPicPr>
          <p:nvPr/>
        </p:nvPicPr>
        <p:blipFill>
          <a:blip r:embed="rId14"/>
          <a:srcRect l="43707"/>
          <a:stretch>
            <a:fillRect/>
          </a:stretch>
        </p:blipFill>
        <p:spPr bwMode="auto">
          <a:xfrm>
            <a:off x="-1588" y="6311900"/>
            <a:ext cx="5148263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+mj-lt"/>
          <a:ea typeface="+mj-ea"/>
          <a:cs typeface="+mj-cs"/>
        </a:defRPr>
      </a:lvl1pPr>
      <a:lvl2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2pPr>
      <a:lvl3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3pPr>
      <a:lvl4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4pPr>
      <a:lvl5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5pPr>
      <a:lvl6pPr marL="457200"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6pPr>
      <a:lvl7pPr marL="914400"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7pPr>
      <a:lvl8pPr marL="1371600"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8pPr>
      <a:lvl9pPr marL="1828800"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9pPr>
    </p:titleStyle>
    <p:bodyStyle>
      <a:lvl1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2"/>
          </a:solidFill>
          <a:latin typeface="+mn-lt"/>
          <a:ea typeface="+mn-ea"/>
          <a:cs typeface="+mn-cs"/>
        </a:defRPr>
      </a:lvl1pPr>
      <a:lvl2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2pPr>
      <a:lvl3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3pPr>
      <a:lvl4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4pPr>
      <a:lvl5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201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87348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1676400"/>
            <a:ext cx="8145462" cy="464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  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873483" name="Picture 1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3484" name="Picture 1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483350"/>
            <a:ext cx="91455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3480" name="Rectangle 8"/>
          <p:cNvSpPr>
            <a:spLocks noChangeArrowheads="1"/>
          </p:cNvSpPr>
          <p:nvPr/>
        </p:nvSpPr>
        <p:spPr bwMode="auto">
          <a:xfrm>
            <a:off x="8437563" y="6510338"/>
            <a:ext cx="630237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defTabSz="814388" eaLnBrk="1" hangingPunct="1"/>
            <a:fld id="{178334ED-7288-48CB-950F-AA7B1826D7CC}" type="slidenum">
              <a:rPr lang="en-US" sz="1400" b="1">
                <a:solidFill>
                  <a:schemeClr val="bg1"/>
                </a:solidFill>
              </a:rPr>
              <a:pPr algn="r" defTabSz="814388" eaLnBrk="1" hangingPunct="1"/>
              <a:t>‹#›</a:t>
            </a:fld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873487" name="Rectangle 15"/>
          <p:cNvSpPr>
            <a:spLocks noChangeArrowheads="1"/>
          </p:cNvSpPr>
          <p:nvPr/>
        </p:nvSpPr>
        <p:spPr bwMode="auto">
          <a:xfrm>
            <a:off x="76200" y="6537325"/>
            <a:ext cx="39878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>
            <a:spAutoFit/>
          </a:bodyPr>
          <a:lstStyle/>
          <a:p>
            <a:pPr defTabSz="814388"/>
            <a:r>
              <a:rPr lang="en-US" sz="1400" b="1">
                <a:solidFill>
                  <a:schemeClr val="bg1"/>
                </a:solidFill>
              </a:rPr>
              <a:t>ADMN410: Management Information Systems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236538" indent="-236538" algn="l" defTabSz="814388" rtl="0" eaLnBrk="1" fontAlgn="base" hangingPunct="1">
        <a:spcBef>
          <a:spcPct val="25000"/>
        </a:spcBef>
        <a:spcAft>
          <a:spcPct val="0"/>
        </a:spcAft>
        <a:buClr>
          <a:srgbClr val="3E67A4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4675" algn="l" defTabSz="814388" rtl="0" eaLnBrk="1" fontAlgn="base" hangingPunct="1">
        <a:spcBef>
          <a:spcPct val="25000"/>
        </a:spcBef>
        <a:spcAft>
          <a:spcPct val="0"/>
        </a:spcAft>
        <a:buSzPct val="80000"/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914400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3pPr>
      <a:lvl4pPr marL="1254125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4pPr>
      <a:lvl5pPr marL="16049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5pPr>
      <a:lvl6pPr marL="20621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spcBef>
          <a:spcPct val="25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6557" name="Picture 1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6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97175" y="1835150"/>
            <a:ext cx="35512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&lt;Filler</a:t>
            </a:r>
          </a:p>
        </p:txBody>
      </p:sp>
      <p:pic>
        <p:nvPicPr>
          <p:cNvPr id="876555" name="Picture 11"/>
          <p:cNvPicPr>
            <a:picLocks noChangeAspect="1" noChangeArrowheads="1"/>
          </p:cNvPicPr>
          <p:nvPr/>
        </p:nvPicPr>
        <p:blipFill>
          <a:blip r:embed="rId14"/>
          <a:srcRect r="55702"/>
          <a:stretch>
            <a:fillRect/>
          </a:stretch>
        </p:blipFill>
        <p:spPr bwMode="auto">
          <a:xfrm>
            <a:off x="5092700" y="6311900"/>
            <a:ext cx="40513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6556" name="Picture 12"/>
          <p:cNvPicPr>
            <a:picLocks noChangeAspect="1" noChangeArrowheads="1"/>
          </p:cNvPicPr>
          <p:nvPr/>
        </p:nvPicPr>
        <p:blipFill>
          <a:blip r:embed="rId14"/>
          <a:srcRect l="43707"/>
          <a:stretch>
            <a:fillRect/>
          </a:stretch>
        </p:blipFill>
        <p:spPr bwMode="auto">
          <a:xfrm>
            <a:off x="-1588" y="6311900"/>
            <a:ext cx="5148263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+mj-lt"/>
          <a:ea typeface="+mj-ea"/>
          <a:cs typeface="+mj-cs"/>
        </a:defRPr>
      </a:lvl1pPr>
      <a:lvl2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2pPr>
      <a:lvl3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3pPr>
      <a:lvl4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4pPr>
      <a:lvl5pPr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5pPr>
      <a:lvl6pPr marL="457200"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6pPr>
      <a:lvl7pPr marL="914400"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7pPr>
      <a:lvl8pPr marL="1371600"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8pPr>
      <a:lvl9pPr marL="1828800" algn="ctr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Arial" charset="0"/>
        </a:defRPr>
      </a:lvl9pPr>
    </p:titleStyle>
    <p:bodyStyle>
      <a:lvl1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2"/>
          </a:solidFill>
          <a:latin typeface="+mn-lt"/>
          <a:ea typeface="+mn-ea"/>
          <a:cs typeface="+mn-cs"/>
        </a:defRPr>
      </a:lvl1pPr>
      <a:lvl2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2pPr>
      <a:lvl3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3pPr>
      <a:lvl4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4pPr>
      <a:lvl5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71717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h.box.com/s/6zelhqchqmvcpdsj1x5ln9ifpdt7ulb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unh.box.com/s/eqcmrfrvqvjbgy17gcvtd6m9h23bbw6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rary.unh.edu/services/technical-support/using-unh-vpn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ADMN410 - MIS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A50021"/>
                </a:solidFill>
                <a:latin typeface="+mj-lt"/>
                <a:ea typeface="+mj-ea"/>
                <a:cs typeface="Times New Roman" pitchFamily="18" charset="0"/>
              </a:rPr>
              <a:t>Publishing to ADMIN Server</a:t>
            </a:r>
            <a:endParaRPr lang="en-US" sz="3600" b="1" dirty="0">
              <a:solidFill>
                <a:srgbClr val="A50021"/>
              </a:solidFill>
              <a:latin typeface="+mj-lt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Navigate to the </a:t>
            </a:r>
            <a:r>
              <a:rPr lang="en-US" dirty="0" err="1" smtClean="0"/>
              <a:t>public_html</a:t>
            </a:r>
            <a:r>
              <a:rPr lang="en-US" dirty="0" smtClean="0"/>
              <a:t> folder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66873" y="5795766"/>
            <a:ext cx="5735866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Double-Click your username to expand the </a:t>
            </a:r>
            <a:r>
              <a:rPr lang="en-US" sz="1600" dirty="0" err="1" smtClean="0"/>
              <a:t>public_html</a:t>
            </a:r>
            <a:r>
              <a:rPr lang="en-US" sz="1600" dirty="0" smtClean="0"/>
              <a:t> folder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969843" y="898158"/>
            <a:ext cx="205755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Your Machine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36020" y="908050"/>
            <a:ext cx="3396314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ADMN410 Web Server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22890"/>
            <a:ext cx="7965220" cy="3772618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 flipH="1">
            <a:off x="969843" y="1322890"/>
            <a:ext cx="477957" cy="14965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4658032" y="1266610"/>
            <a:ext cx="2123768" cy="2238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2723535" y="3487934"/>
            <a:ext cx="4343400" cy="236676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57762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files from to public_html folder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864" y="5624052"/>
            <a:ext cx="8616461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AutoNum type="arabicParenR"/>
            </a:pPr>
            <a:r>
              <a:rPr lang="en-US" sz="1600" dirty="0" smtClean="0"/>
              <a:t>Select all of your html files as well as your </a:t>
            </a:r>
            <a:r>
              <a:rPr lang="en-US" sz="1600" b="1" dirty="0" err="1" smtClean="0"/>
              <a:t>css</a:t>
            </a:r>
            <a:r>
              <a:rPr lang="en-US" sz="1600" dirty="0" smtClean="0"/>
              <a:t> and </a:t>
            </a:r>
            <a:r>
              <a:rPr lang="en-US" sz="1600" b="1" dirty="0" smtClean="0"/>
              <a:t>images</a:t>
            </a:r>
            <a:r>
              <a:rPr lang="en-US" sz="1600" dirty="0" smtClean="0"/>
              <a:t> folders on your local machine</a:t>
            </a:r>
          </a:p>
          <a:p>
            <a:pPr marL="342900" indent="-342900" algn="l">
              <a:buAutoNum type="arabicParenR"/>
            </a:pPr>
            <a:r>
              <a:rPr lang="en-US" sz="1600" dirty="0" smtClean="0"/>
              <a:t>Drag and drop them directly to your </a:t>
            </a:r>
            <a:r>
              <a:rPr lang="en-US" sz="1600" dirty="0" err="1" smtClean="0"/>
              <a:t>public_html</a:t>
            </a:r>
            <a:r>
              <a:rPr lang="en-US" sz="1600" dirty="0" smtClean="0"/>
              <a:t> folder on the UNH Web Server</a:t>
            </a:r>
          </a:p>
          <a:p>
            <a:pPr marL="342900" indent="-342900">
              <a:buAutoNum type="arabicParenR"/>
            </a:pP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706542" y="1095776"/>
            <a:ext cx="205755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Your Machine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81600" y="1284177"/>
            <a:ext cx="3396314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ADMN410 Web Server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87" y="1648541"/>
            <a:ext cx="8600333" cy="3575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46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up your browser</a:t>
            </a:r>
          </a:p>
          <a:p>
            <a:r>
              <a:rPr lang="en-US" dirty="0" smtClean="0"/>
              <a:t>Type in: admn410.unh.edu/~ </a:t>
            </a:r>
          </a:p>
          <a:p>
            <a:r>
              <a:rPr lang="en-US" dirty="0" smtClean="0"/>
              <a:t>after the ~, type in your username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your website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3076" y="6021747"/>
            <a:ext cx="784118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Your </a:t>
            </a:r>
            <a:r>
              <a:rPr lang="en-US" b="1" dirty="0" smtClean="0"/>
              <a:t>index.html</a:t>
            </a:r>
            <a:r>
              <a:rPr lang="en-US" dirty="0" smtClean="0"/>
              <a:t> web page should render in the browser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95700"/>
            <a:ext cx="7820891" cy="17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41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ADMN410.UNH.EDU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Name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9201" y="5235071"/>
            <a:ext cx="803609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the name of this server changed on 4/19/18 from ADM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N.UNH.EDU</a:t>
            </a:r>
          </a:p>
          <a:p>
            <a:r>
              <a:rPr lang="en-US" dirty="0" smtClean="0"/>
              <a:t>The “I” in ADMIN was removed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4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57200"/>
            <a:ext cx="8420100" cy="533400"/>
          </a:xfrm>
        </p:spPr>
        <p:txBody>
          <a:bodyPr/>
          <a:lstStyle/>
          <a:p>
            <a:r>
              <a:rPr lang="en-US" dirty="0" smtClean="0"/>
              <a:t>Download </a:t>
            </a:r>
            <a:r>
              <a:rPr lang="en-US" dirty="0" err="1" smtClean="0"/>
              <a:t>Filezilla</a:t>
            </a:r>
            <a:r>
              <a:rPr lang="en-US" dirty="0" smtClean="0"/>
              <a:t> FTP Client and Install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 dirty="0"/>
          </a:p>
          <a:p>
            <a:r>
              <a:rPr lang="en-US" b="0" dirty="0"/>
              <a:t> WINDOWS: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unh.box.com/s/6zelhqchqmvcpdsj1x5ln9ifpdt7ulbc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 </a:t>
            </a:r>
            <a:endParaRPr lang="en-US" b="0" dirty="0"/>
          </a:p>
          <a:p>
            <a:r>
              <a:rPr lang="en-US" b="0" dirty="0"/>
              <a:t>MAC: </a:t>
            </a:r>
            <a:r>
              <a:rPr lang="en-US" b="0" dirty="0">
                <a:hlinkClick r:id="rId4"/>
              </a:rPr>
              <a:t>https://</a:t>
            </a:r>
            <a:r>
              <a:rPr lang="en-US" b="0" dirty="0" smtClean="0">
                <a:hlinkClick r:id="rId4"/>
              </a:rPr>
              <a:t>unh.box.com/s/eqcmrfrvqvjbgy17gcvtd6m9h23bbw68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4800647"/>
            <a:ext cx="7810257" cy="152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2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click on the FileZilla Client icon to start the application</a:t>
            </a:r>
          </a:p>
          <a:p>
            <a:pPr marL="0" indent="0">
              <a:buNone/>
            </a:pPr>
            <a:r>
              <a:rPr lang="en-US" dirty="0" smtClean="0"/>
              <a:t>Note: You should do this while on campus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If you are not on campus, you will also need to install Pulse (</a:t>
            </a:r>
            <a:r>
              <a:rPr lang="en-US" dirty="0" err="1" smtClean="0"/>
              <a:t>vpn</a:t>
            </a:r>
            <a:r>
              <a:rPr lang="en-US" dirty="0" smtClean="0"/>
              <a:t>). Instructions are provided in the link below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 </a:t>
            </a:r>
            <a:r>
              <a:rPr lang="en-US" dirty="0" err="1" smtClean="0"/>
              <a:t>Filezilla</a:t>
            </a:r>
            <a:r>
              <a:rPr lang="en-US" dirty="0" smtClean="0"/>
              <a:t> and Connect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848" y="1676400"/>
            <a:ext cx="830704" cy="75158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65355" y="4648200"/>
            <a:ext cx="66294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https://www.library.unh.edu/services/technical-support/using-unh-vpn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25107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the Host (If you get this message)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478" y="1676400"/>
            <a:ext cx="7657143" cy="4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7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Locate the folder that contains the version of your website that is on your machine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Locate the folder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74" y="2209800"/>
            <a:ext cx="7876543" cy="284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85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a connection to the UNH Web Server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1) Choose File&gt;Site Manager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connection to UNH Server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535" y="2438400"/>
            <a:ext cx="4571429" cy="3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404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New Site and Rename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618" y="5775708"/>
            <a:ext cx="6282715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you create a new site, it will be called </a:t>
            </a:r>
            <a:r>
              <a:rPr lang="en-US" b="1" dirty="0" smtClean="0"/>
              <a:t>New Site </a:t>
            </a:r>
            <a:r>
              <a:rPr lang="en-US" dirty="0" smtClean="0"/>
              <a:t>by default. Change the name!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618" y="858889"/>
            <a:ext cx="6343200" cy="491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5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host Information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47" y="1066800"/>
            <a:ext cx="7961905" cy="51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334105"/>
      </p:ext>
    </p:extLst>
  </p:cSld>
  <p:clrMapOvr>
    <a:masterClrMapping/>
  </p:clrMapOvr>
</p:sld>
</file>

<file path=ppt/theme/theme1.xml><?xml version="1.0" encoding="utf-8"?>
<a:theme xmlns:a="http://schemas.openxmlformats.org/drawingml/2006/main" name="Ciscopresentationwhite.10.3.06">
  <a:themeElements>
    <a:clrScheme name="Ciscopresentationwhite.10.3.06 1">
      <a:dk1>
        <a:srgbClr val="000000"/>
      </a:dk1>
      <a:lt1>
        <a:srgbClr val="FFFFFF"/>
      </a:lt1>
      <a:dk2>
        <a:srgbClr val="0183B7"/>
      </a:dk2>
      <a:lt2>
        <a:srgbClr val="8E8E95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Ciscopresentationwhite.10.3.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iscopresentationwhite.10.3.06 1">
        <a:dk1>
          <a:srgbClr val="000000"/>
        </a:dk1>
        <a:lt1>
          <a:srgbClr val="FFFFFF"/>
        </a:lt1>
        <a:dk2>
          <a:srgbClr val="0183B7"/>
        </a:dk2>
        <a:lt2>
          <a:srgbClr val="8E8E95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006_Segue/Q&amp;A_Cisco White Temp">
  <a:themeElements>
    <a:clrScheme name="2006_Segue/Q&amp;A_Cisco White Temp 1">
      <a:dk1>
        <a:srgbClr val="000000"/>
      </a:dk1>
      <a:lt1>
        <a:srgbClr val="FFFFFF"/>
      </a:lt1>
      <a:dk2>
        <a:srgbClr val="0183B7"/>
      </a:dk2>
      <a:lt2>
        <a:srgbClr val="8E8E95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2006_Segue/Q&amp;A_Cisco White Tem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6_Segue/Q&amp;A_Cisco White Temp 1">
        <a:dk1>
          <a:srgbClr val="000000"/>
        </a:dk1>
        <a:lt1>
          <a:srgbClr val="FFFFFF"/>
        </a:lt1>
        <a:dk2>
          <a:srgbClr val="0183B7"/>
        </a:dk2>
        <a:lt2>
          <a:srgbClr val="8E8E95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AUNH">
  <a:themeElements>
    <a:clrScheme name="Ciscopresentationwhite.10.3.06 1">
      <a:dk1>
        <a:srgbClr val="000000"/>
      </a:dk1>
      <a:lt1>
        <a:srgbClr val="FFFFFF"/>
      </a:lt1>
      <a:dk2>
        <a:srgbClr val="0183B7"/>
      </a:dk2>
      <a:lt2>
        <a:srgbClr val="8E8E95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Ciscopresentationwhite.10.3.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iscopresentationwhite.10.3.06 1">
        <a:dk1>
          <a:srgbClr val="000000"/>
        </a:dk1>
        <a:lt1>
          <a:srgbClr val="FFFFFF"/>
        </a:lt1>
        <a:dk2>
          <a:srgbClr val="0183B7"/>
        </a:dk2>
        <a:lt2>
          <a:srgbClr val="8E8E95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2006_Segue/Q&amp;A_Cisco White Temp">
  <a:themeElements>
    <a:clrScheme name="2006_Segue/Q&amp;A_Cisco White Temp 1">
      <a:dk1>
        <a:srgbClr val="000000"/>
      </a:dk1>
      <a:lt1>
        <a:srgbClr val="FFFFFF"/>
      </a:lt1>
      <a:dk2>
        <a:srgbClr val="0183B7"/>
      </a:dk2>
      <a:lt2>
        <a:srgbClr val="8E8E95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2006_Segue/Q&amp;A_Cisco White Tem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6_Segue/Q&amp;A_Cisco White Temp 1">
        <a:dk1>
          <a:srgbClr val="000000"/>
        </a:dk1>
        <a:lt1>
          <a:srgbClr val="FFFFFF"/>
        </a:lt1>
        <a:dk2>
          <a:srgbClr val="0183B7"/>
        </a:dk2>
        <a:lt2>
          <a:srgbClr val="8E8E95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MAUNH">
  <a:themeElements>
    <a:clrScheme name="Ciscopresentationwhite.10.3.06 1">
      <a:dk1>
        <a:srgbClr val="000000"/>
      </a:dk1>
      <a:lt1>
        <a:srgbClr val="FFFFFF"/>
      </a:lt1>
      <a:dk2>
        <a:srgbClr val="0183B7"/>
      </a:dk2>
      <a:lt2>
        <a:srgbClr val="8E8E95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Ciscopresentationwhite.10.3.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iscopresentationwhite.10.3.06 1">
        <a:dk1>
          <a:srgbClr val="000000"/>
        </a:dk1>
        <a:lt1>
          <a:srgbClr val="FFFFFF"/>
        </a:lt1>
        <a:dk2>
          <a:srgbClr val="0183B7"/>
        </a:dk2>
        <a:lt2>
          <a:srgbClr val="8E8E95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2006_Segue/Q&amp;A_Cisco White Temp">
  <a:themeElements>
    <a:clrScheme name="2006_Segue/Q&amp;A_Cisco White Temp 1">
      <a:dk1>
        <a:srgbClr val="000000"/>
      </a:dk1>
      <a:lt1>
        <a:srgbClr val="FFFFFF"/>
      </a:lt1>
      <a:dk2>
        <a:srgbClr val="0183B7"/>
      </a:dk2>
      <a:lt2>
        <a:srgbClr val="8E8E95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2006_Segue/Q&amp;A_Cisco White Tem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6_Segue/Q&amp;A_Cisco White Temp 1">
        <a:dk1>
          <a:srgbClr val="000000"/>
        </a:dk1>
        <a:lt1>
          <a:srgbClr val="FFFFFF"/>
        </a:lt1>
        <a:dk2>
          <a:srgbClr val="0183B7"/>
        </a:dk2>
        <a:lt2>
          <a:srgbClr val="8E8E95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presentation_white</Template>
  <TotalTime>17644</TotalTime>
  <Pages>28</Pages>
  <Words>248</Words>
  <Application>Microsoft Office PowerPoint</Application>
  <PresentationFormat>On-screen Show (4:3)</PresentationFormat>
  <Paragraphs>42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Times New Roman</vt:lpstr>
      <vt:lpstr>Wingdings</vt:lpstr>
      <vt:lpstr>Ciscopresentationwhite.10.3.06</vt:lpstr>
      <vt:lpstr>2006_Segue/Q&amp;A_Cisco White Temp</vt:lpstr>
      <vt:lpstr>MAUNH</vt:lpstr>
      <vt:lpstr>1_2006_Segue/Q&amp;A_Cisco White Temp</vt:lpstr>
      <vt:lpstr>1_MAUNH</vt:lpstr>
      <vt:lpstr>2_2006_Segue/Q&amp;A_Cisco White Temp</vt:lpstr>
      <vt:lpstr>ADMN410 - MIS   </vt:lpstr>
      <vt:lpstr>Server Name</vt:lpstr>
      <vt:lpstr>Download Filezilla FTP Client and Install</vt:lpstr>
      <vt:lpstr>Launch Filezilla and Connect</vt:lpstr>
      <vt:lpstr>Trust the Host (If you get this message)</vt:lpstr>
      <vt:lpstr>Locate the folder</vt:lpstr>
      <vt:lpstr>Create connection to UNH Server</vt:lpstr>
      <vt:lpstr>Add a New Site and Rename</vt:lpstr>
      <vt:lpstr>Add host Information</vt:lpstr>
      <vt:lpstr>Navigate to the public_html folder</vt:lpstr>
      <vt:lpstr>Copy files from to public_html folder</vt:lpstr>
      <vt:lpstr>Test your website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Silverman - UNH</dc:title>
  <dc:subject>Powerpoint Presentations</dc:subject>
  <dc:creator>Dan Silverman</dc:creator>
  <cp:lastModifiedBy>Silverman, Daniel</cp:lastModifiedBy>
  <cp:revision>8829694</cp:revision>
  <cp:lastPrinted>1999-01-27T00:54:54Z</cp:lastPrinted>
  <dcterms:created xsi:type="dcterms:W3CDTF">1997-12-03T23:58:20Z</dcterms:created>
  <dcterms:modified xsi:type="dcterms:W3CDTF">2018-04-19T12:13:53Z</dcterms:modified>
</cp:coreProperties>
</file>